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60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075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080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8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87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98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3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9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083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386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01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90025-37AC-4884-94A6-4AACACEE52B8}" type="datetimeFigureOut">
              <a:rPr lang="ru-RU" smtClean="0"/>
              <a:t>23.09.2016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A91D9-CA99-436F-ADA2-2C8794E9C7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81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12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1806"/>
          </a:xfrm>
        </p:spPr>
      </p:pic>
    </p:spTree>
    <p:extLst>
      <p:ext uri="{BB962C8B-B14F-4D97-AF65-F5344CB8AC3E}">
        <p14:creationId xmlns:p14="http://schemas.microsoft.com/office/powerpoint/2010/main" val="22363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1817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19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29657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9243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0824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64772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7092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9322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66861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9137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8043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36187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673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2</cp:revision>
  <dcterms:created xsi:type="dcterms:W3CDTF">2016-09-23T12:49:45Z</dcterms:created>
  <dcterms:modified xsi:type="dcterms:W3CDTF">2016-09-23T12:50:03Z</dcterms:modified>
</cp:coreProperties>
</file>