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032" r:id="rId1"/>
  </p:sldMasterIdLst>
  <p:sldIdLst>
    <p:sldId id="259" r:id="rId2"/>
    <p:sldId id="256" r:id="rId3"/>
    <p:sldId id="257" r:id="rId4"/>
    <p:sldId id="258" r:id="rId5"/>
  </p:sldIdLst>
  <p:sldSz cx="9906000" cy="6858000" type="A4"/>
  <p:notesSz cx="6888163" cy="10020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9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rickwork-SD-R1acro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 useBgFill="1">
        <p:nvSpPr>
          <p:cNvPr id="13" name="Freeform 12"/>
          <p:cNvSpPr/>
          <p:nvPr/>
        </p:nvSpPr>
        <p:spPr>
          <a:xfrm>
            <a:off x="-9173" y="-16933"/>
            <a:ext cx="9484079" cy="6451600"/>
          </a:xfrm>
          <a:custGeom>
            <a:avLst/>
            <a:gdLst/>
            <a:ahLst/>
            <a:cxnLst/>
            <a:rect l="l" t="t" r="r" b="b"/>
            <a:pathLst>
              <a:path w="8754534" h="6451600">
                <a:moveTo>
                  <a:pt x="8373534" y="0"/>
                </a:moveTo>
                <a:lnTo>
                  <a:pt x="8754534" y="5994400"/>
                </a:lnTo>
                <a:lnTo>
                  <a:pt x="0" y="6451600"/>
                </a:lnTo>
                <a:lnTo>
                  <a:pt x="0" y="0"/>
                </a:lnTo>
                <a:lnTo>
                  <a:pt x="8373534" y="0"/>
                </a:lnTo>
                <a:close/>
              </a:path>
            </a:pathLst>
          </a:cu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Freeform 22"/>
          <p:cNvSpPr/>
          <p:nvPr/>
        </p:nvSpPr>
        <p:spPr>
          <a:xfrm>
            <a:off x="-11243" y="4445001"/>
            <a:ext cx="9170086" cy="1715811"/>
          </a:xfrm>
          <a:custGeom>
            <a:avLst/>
            <a:gdLst/>
            <a:ahLst/>
            <a:cxnLst/>
            <a:rect l="l" t="t" r="r" b="b"/>
            <a:pathLst>
              <a:path w="8428428" h="1878553">
                <a:moveTo>
                  <a:pt x="0" y="438229"/>
                </a:moveTo>
                <a:lnTo>
                  <a:pt x="8343246" y="0"/>
                </a:lnTo>
                <a:lnTo>
                  <a:pt x="8428428" y="1424838"/>
                </a:lnTo>
                <a:lnTo>
                  <a:pt x="7515" y="1878553"/>
                </a:lnTo>
                <a:lnTo>
                  <a:pt x="0" y="43822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" name="Freeform 28"/>
          <p:cNvSpPr/>
          <p:nvPr/>
        </p:nvSpPr>
        <p:spPr>
          <a:xfrm>
            <a:off x="-3102" y="1"/>
            <a:ext cx="6295505" cy="321615"/>
          </a:xfrm>
          <a:custGeom>
            <a:avLst/>
            <a:gdLst/>
            <a:ahLst/>
            <a:cxnLst/>
            <a:rect l="l" t="t" r="r" b="b"/>
            <a:pathLst>
              <a:path w="5811235" h="321615">
                <a:moveTo>
                  <a:pt x="0" y="0"/>
                </a:moveTo>
                <a:lnTo>
                  <a:pt x="5811235" y="0"/>
                </a:lnTo>
                <a:lnTo>
                  <a:pt x="1" y="321615"/>
                </a:lnTo>
                <a:cubicBezTo>
                  <a:pt x="1" y="214410"/>
                  <a:pt x="0" y="107205"/>
                  <a:pt x="0" y="0"/>
                </a:cubicBez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Freeform 29"/>
          <p:cNvSpPr/>
          <p:nvPr/>
        </p:nvSpPr>
        <p:spPr>
          <a:xfrm rot="21420000">
            <a:off x="-184999" y="213023"/>
            <a:ext cx="9187245" cy="5746008"/>
          </a:xfrm>
          <a:custGeom>
            <a:avLst/>
            <a:gdLst/>
            <a:ahLst/>
            <a:cxnLst/>
            <a:rect l="l" t="t" r="r" b="b"/>
            <a:pathLst>
              <a:path w="11307378" h="5746008">
                <a:moveTo>
                  <a:pt x="11270997" y="0"/>
                </a:moveTo>
                <a:lnTo>
                  <a:pt x="11307378" y="5746008"/>
                </a:lnTo>
                <a:lnTo>
                  <a:pt x="1" y="574313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489034" y="668338"/>
            <a:ext cx="8161318" cy="2766528"/>
          </a:xfrm>
        </p:spPr>
        <p:txBody>
          <a:bodyPr anchor="b">
            <a:normAutofit/>
          </a:bodyPr>
          <a:lstStyle>
            <a:lvl1pPr algn="r"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600667" y="3446831"/>
            <a:ext cx="8138065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3974827" y="4714242"/>
            <a:ext cx="4991718" cy="942356"/>
          </a:xfrm>
        </p:spPr>
        <p:txBody>
          <a:bodyPr/>
          <a:lstStyle>
            <a:lvl1pPr algn="ctr">
              <a:defRPr sz="42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4/11/2017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13144" y="4954636"/>
            <a:ext cx="3235991" cy="918361"/>
          </a:xfrm>
        </p:spPr>
        <p:txBody>
          <a:bodyPr vert="horz" lIns="91440" tIns="45720" rIns="91440" bIns="45720" rtlCol="0" anchor="ctr"/>
          <a:lstStyle>
            <a:lvl1pPr algn="r">
              <a:defRPr lang="en-US" sz="42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8018311" y="3819948"/>
            <a:ext cx="737089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3" name="5-Point Star 32"/>
          <p:cNvSpPr/>
          <p:nvPr/>
        </p:nvSpPr>
        <p:spPr>
          <a:xfrm rot="21420000">
            <a:off x="3382114" y="5057183"/>
            <a:ext cx="558335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65657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57214" y="2063396"/>
            <a:ext cx="8445699" cy="331118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1099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214" y="685802"/>
            <a:ext cx="8445699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7214" y="3742267"/>
            <a:ext cx="8445699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742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57214" y="685800"/>
            <a:ext cx="8447467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57212" y="2063396"/>
            <a:ext cx="4134581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870101" y="2063396"/>
            <a:ext cx="4132813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4009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57214" y="685800"/>
            <a:ext cx="8445699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1201" y="2063396"/>
            <a:ext cx="3890593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557214" y="2861733"/>
            <a:ext cx="4134579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8285" y="2063396"/>
            <a:ext cx="3896394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870100" y="2861733"/>
            <a:ext cx="4134580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407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7839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311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585" y="685800"/>
            <a:ext cx="3353074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4099984" y="685802"/>
            <a:ext cx="4902929" cy="468878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3585" y="2709054"/>
            <a:ext cx="3353075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8931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213" y="685800"/>
            <a:ext cx="477552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76719" y="2"/>
            <a:ext cx="3426194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7214" y="2709054"/>
            <a:ext cx="4775519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6165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213" y="4106333"/>
            <a:ext cx="8445700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7214" y="685801"/>
            <a:ext cx="8443917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7196" y="4702923"/>
            <a:ext cx="8445717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981062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214" y="685802"/>
            <a:ext cx="8447483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7197" y="4106333"/>
            <a:ext cx="8445718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679121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1408" y="685800"/>
            <a:ext cx="7739079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59590" y="3610032"/>
            <a:ext cx="7042714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7214" y="4106334"/>
            <a:ext cx="8447467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37970" y="887850"/>
            <a:ext cx="4953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55243" y="2906482"/>
            <a:ext cx="4953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27290499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214" y="1723856"/>
            <a:ext cx="8445699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7214" y="4247468"/>
            <a:ext cx="8445699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9488299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57214" y="685802"/>
            <a:ext cx="8445699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57215" y="2063395"/>
            <a:ext cx="268947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57215" y="2639658"/>
            <a:ext cx="2689479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40631" y="2063395"/>
            <a:ext cx="268947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40630" y="2639658"/>
            <a:ext cx="2689479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13434" y="2063395"/>
            <a:ext cx="268947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6313434" y="2639658"/>
            <a:ext cx="2689479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4/11/2017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6261236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57214" y="685802"/>
            <a:ext cx="8447467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62120" y="3813025"/>
            <a:ext cx="268947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57196" y="2063397"/>
            <a:ext cx="2689479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62120" y="4389289"/>
            <a:ext cx="2689479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42896" y="3813025"/>
            <a:ext cx="268947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41749" y="2063397"/>
            <a:ext cx="2689479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41749" y="4389286"/>
            <a:ext cx="2690626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12267" y="3813025"/>
            <a:ext cx="268947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312165" y="2063394"/>
            <a:ext cx="2689479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6312165" y="4389284"/>
            <a:ext cx="2689479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4/11/2017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765480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57214" y="2063396"/>
            <a:ext cx="8445699" cy="331119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20403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88" y="685802"/>
            <a:ext cx="1840025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57214" y="685802"/>
            <a:ext cx="6422350" cy="4688785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073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rickwork-SD-R1acrop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0635" y="2"/>
            <a:ext cx="9754347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7214" y="685802"/>
            <a:ext cx="8447467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7214" y="2063396"/>
            <a:ext cx="8447467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29692" y="5757334"/>
            <a:ext cx="3074988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4/11/2017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7214" y="5757334"/>
            <a:ext cx="4468521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08286" y="5757334"/>
            <a:ext cx="73708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2132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  <p:sldLayoutId id="2147484044" r:id="rId12"/>
    <p:sldLayoutId id="2147484045" r:id="rId13"/>
    <p:sldLayoutId id="2147484046" r:id="rId14"/>
    <p:sldLayoutId id="2147484047" r:id="rId15"/>
    <p:sldLayoutId id="2147484048" r:id="rId16"/>
    <p:sldLayoutId id="214748404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rot="21393671">
            <a:off x="2227916" y="710775"/>
            <a:ext cx="4286943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4000" dirty="0" err="1" smtClean="0"/>
              <a:t>Самопрезентация</a:t>
            </a:r>
            <a:endParaRPr lang="ru-RU" sz="4000" dirty="0"/>
          </a:p>
        </p:txBody>
      </p:sp>
      <p:sp>
        <p:nvSpPr>
          <p:cNvPr id="6" name="TextBox 5"/>
          <p:cNvSpPr txBox="1"/>
          <p:nvPr/>
        </p:nvSpPr>
        <p:spPr>
          <a:xfrm rot="21413218">
            <a:off x="550517" y="2613366"/>
            <a:ext cx="3810310" cy="49244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600" dirty="0" smtClean="0"/>
              <a:t>Учащегося </a:t>
            </a:r>
            <a:r>
              <a:rPr lang="ru-RU" sz="2600" dirty="0"/>
              <a:t>7 «б» класса</a:t>
            </a:r>
          </a:p>
        </p:txBody>
      </p:sp>
      <p:sp>
        <p:nvSpPr>
          <p:cNvPr id="7" name="TextBox 6"/>
          <p:cNvSpPr txBox="1"/>
          <p:nvPr/>
        </p:nvSpPr>
        <p:spPr>
          <a:xfrm rot="21414916">
            <a:off x="4381753" y="2414102"/>
            <a:ext cx="3979965" cy="49244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600" dirty="0" err="1"/>
              <a:t>Азатской</a:t>
            </a:r>
            <a:r>
              <a:rPr lang="ru-RU" sz="2600" dirty="0"/>
              <a:t> средней школы</a:t>
            </a:r>
          </a:p>
        </p:txBody>
      </p:sp>
      <p:sp>
        <p:nvSpPr>
          <p:cNvPr id="8" name="TextBox 7"/>
          <p:cNvSpPr txBox="1"/>
          <p:nvPr/>
        </p:nvSpPr>
        <p:spPr>
          <a:xfrm rot="21405649">
            <a:off x="946244" y="1763184"/>
            <a:ext cx="6850289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800" dirty="0" smtClean="0"/>
              <a:t>На районный этап конкурса научных работ</a:t>
            </a:r>
            <a:endParaRPr lang="ru-RU" sz="2800" dirty="0"/>
          </a:p>
        </p:txBody>
      </p:sp>
      <p:sp>
        <p:nvSpPr>
          <p:cNvPr id="9" name="TextBox 8"/>
          <p:cNvSpPr txBox="1"/>
          <p:nvPr/>
        </p:nvSpPr>
        <p:spPr>
          <a:xfrm rot="21393671">
            <a:off x="2473044" y="3141209"/>
            <a:ext cx="4286943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4000" dirty="0" err="1" smtClean="0"/>
              <a:t>Абишева</a:t>
            </a:r>
            <a:r>
              <a:rPr lang="ru-RU" sz="4000" dirty="0" smtClean="0"/>
              <a:t> Эльдара</a:t>
            </a:r>
            <a:endParaRPr lang="ru-RU" sz="4000" dirty="0"/>
          </a:p>
        </p:txBody>
      </p:sp>
      <p:sp>
        <p:nvSpPr>
          <p:cNvPr id="10" name="TextBox 9"/>
          <p:cNvSpPr txBox="1"/>
          <p:nvPr/>
        </p:nvSpPr>
        <p:spPr>
          <a:xfrm>
            <a:off x="3940499" y="4790723"/>
            <a:ext cx="5673718" cy="193899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Руководитель: </a:t>
            </a:r>
            <a:r>
              <a:rPr lang="ru-RU" sz="20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Абишев</a:t>
            </a:r>
            <a:r>
              <a:rPr lang="ru-RU" sz="2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Александр </a:t>
            </a:r>
            <a:r>
              <a:rPr lang="ru-RU" sz="20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Айтболатович</a:t>
            </a:r>
            <a:endParaRPr lang="ru-RU" sz="20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r>
              <a:rPr lang="ru-RU" sz="2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Учитель физики и информатики </a:t>
            </a:r>
            <a:r>
              <a:rPr lang="ru-RU" sz="20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Азатской</a:t>
            </a:r>
            <a:r>
              <a:rPr lang="ru-RU" sz="2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СШ</a:t>
            </a:r>
          </a:p>
          <a:p>
            <a:r>
              <a:rPr lang="ru-RU" sz="2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Стаж работы: 13 лет</a:t>
            </a:r>
          </a:p>
          <a:p>
            <a:r>
              <a:rPr lang="ru-RU" sz="2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Категория: </a:t>
            </a:r>
            <a:r>
              <a:rPr lang="en-US" sz="2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II</a:t>
            </a:r>
            <a:endParaRPr lang="ru-RU" sz="20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r>
              <a:rPr lang="ru-RU" sz="2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Телефон: 87752826528 (сот)</a:t>
            </a:r>
          </a:p>
          <a:p>
            <a:r>
              <a:rPr lang="en-US" sz="2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E-mail</a:t>
            </a:r>
            <a:r>
              <a:rPr lang="ru-RU" sz="2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:  </a:t>
            </a:r>
            <a:r>
              <a:rPr lang="en-US" sz="2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alexandr44044@yandex.ru</a:t>
            </a:r>
          </a:p>
        </p:txBody>
      </p:sp>
    </p:spTree>
    <p:extLst>
      <p:ext uri="{BB962C8B-B14F-4D97-AF65-F5344CB8AC3E}">
        <p14:creationId xmlns:p14="http://schemas.microsoft.com/office/powerpoint/2010/main" val="1201709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89636" y="1469506"/>
            <a:ext cx="4891959" cy="366896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 rot="21379715">
            <a:off x="4430383" y="631302"/>
            <a:ext cx="3733992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4000" dirty="0" err="1"/>
              <a:t>Абишев</a:t>
            </a:r>
            <a:r>
              <a:rPr lang="ru-RU" sz="4000" dirty="0"/>
              <a:t> Эльдар</a:t>
            </a:r>
          </a:p>
        </p:txBody>
      </p:sp>
      <p:sp>
        <p:nvSpPr>
          <p:cNvPr id="6" name="TextBox 5"/>
          <p:cNvSpPr txBox="1"/>
          <p:nvPr/>
        </p:nvSpPr>
        <p:spPr>
          <a:xfrm rot="21413218">
            <a:off x="4217004" y="2658750"/>
            <a:ext cx="3646276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800" dirty="0"/>
              <a:t>Учащийся 7 «б» класса</a:t>
            </a:r>
          </a:p>
        </p:txBody>
      </p:sp>
      <p:sp>
        <p:nvSpPr>
          <p:cNvPr id="7" name="TextBox 6"/>
          <p:cNvSpPr txBox="1"/>
          <p:nvPr/>
        </p:nvSpPr>
        <p:spPr>
          <a:xfrm rot="21414916">
            <a:off x="4307398" y="3558134"/>
            <a:ext cx="3979965" cy="49244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600" dirty="0" err="1"/>
              <a:t>Азатской</a:t>
            </a:r>
            <a:r>
              <a:rPr lang="ru-RU" sz="2600" dirty="0"/>
              <a:t> средней школы</a:t>
            </a:r>
          </a:p>
        </p:txBody>
      </p:sp>
      <p:sp>
        <p:nvSpPr>
          <p:cNvPr id="8" name="TextBox 7"/>
          <p:cNvSpPr txBox="1"/>
          <p:nvPr/>
        </p:nvSpPr>
        <p:spPr>
          <a:xfrm rot="21405649">
            <a:off x="4068479" y="1700545"/>
            <a:ext cx="4457797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800" dirty="0" smtClean="0"/>
              <a:t>Дата рождения  13.10.2003 г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030538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rot="21379715">
            <a:off x="4778826" y="318037"/>
            <a:ext cx="3337683" cy="64248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3575" dirty="0" smtClean="0"/>
              <a:t>Мои увлечения</a:t>
            </a:r>
            <a:endParaRPr lang="ru-RU" sz="3575" dirty="0"/>
          </a:p>
        </p:txBody>
      </p:sp>
      <p:sp>
        <p:nvSpPr>
          <p:cNvPr id="6" name="TextBox 5"/>
          <p:cNvSpPr txBox="1"/>
          <p:nvPr/>
        </p:nvSpPr>
        <p:spPr>
          <a:xfrm rot="21413218">
            <a:off x="4772108" y="1352512"/>
            <a:ext cx="2148606" cy="44242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275" dirty="0" smtClean="0"/>
              <a:t>Футбол, хоккей</a:t>
            </a:r>
            <a:endParaRPr lang="ru-RU" sz="2275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22818">
            <a:off x="-506299" y="543940"/>
            <a:ext cx="4953000" cy="37147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 rot="21413218">
            <a:off x="4771211" y="1930655"/>
            <a:ext cx="3365335" cy="79252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275" dirty="0" smtClean="0"/>
              <a:t>Программирование и создание ЦОР по физике</a:t>
            </a:r>
            <a:endParaRPr lang="ru-RU" sz="2275" dirty="0"/>
          </a:p>
        </p:txBody>
      </p:sp>
      <p:sp>
        <p:nvSpPr>
          <p:cNvPr id="9" name="TextBox 8"/>
          <p:cNvSpPr txBox="1"/>
          <p:nvPr/>
        </p:nvSpPr>
        <p:spPr>
          <a:xfrm rot="21413218">
            <a:off x="4772527" y="2980497"/>
            <a:ext cx="1581485" cy="44242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275" dirty="0" smtClean="0"/>
              <a:t>Мотоспорт</a:t>
            </a:r>
            <a:endParaRPr lang="ru-RU" sz="2275" dirty="0"/>
          </a:p>
        </p:txBody>
      </p:sp>
      <p:sp>
        <p:nvSpPr>
          <p:cNvPr id="10" name="TextBox 9"/>
          <p:cNvSpPr txBox="1"/>
          <p:nvPr/>
        </p:nvSpPr>
        <p:spPr>
          <a:xfrm rot="21413218">
            <a:off x="4780678" y="3557788"/>
            <a:ext cx="3418833" cy="79252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275" dirty="0" smtClean="0"/>
              <a:t>Участие в олимпиадах по физике и информатике</a:t>
            </a:r>
            <a:endParaRPr lang="ru-RU" sz="2275" dirty="0"/>
          </a:p>
        </p:txBody>
      </p:sp>
    </p:spTree>
    <p:extLst>
      <p:ext uri="{BB962C8B-B14F-4D97-AF65-F5344CB8AC3E}">
        <p14:creationId xmlns:p14="http://schemas.microsoft.com/office/powerpoint/2010/main" val="2112334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rot="21379715">
            <a:off x="140977" y="151039"/>
            <a:ext cx="4755636" cy="119263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3575" dirty="0" smtClean="0"/>
              <a:t>Мои достижения за 2016-2017 уч. год</a:t>
            </a:r>
            <a:endParaRPr lang="ru-RU" sz="3575" dirty="0"/>
          </a:p>
        </p:txBody>
      </p:sp>
      <p:sp>
        <p:nvSpPr>
          <p:cNvPr id="6" name="TextBox 5"/>
          <p:cNvSpPr txBox="1"/>
          <p:nvPr/>
        </p:nvSpPr>
        <p:spPr>
          <a:xfrm rot="21413218">
            <a:off x="243381" y="1534190"/>
            <a:ext cx="3844876" cy="5847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 smtClean="0"/>
              <a:t>III</a:t>
            </a:r>
            <a:r>
              <a:rPr lang="ru-RU" sz="1600" dirty="0" smtClean="0"/>
              <a:t> международный конкурс « Мириады открытий» по физике -сертификат</a:t>
            </a:r>
            <a:endParaRPr lang="ru-RU" sz="1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84502">
            <a:off x="4206308" y="396111"/>
            <a:ext cx="4665004" cy="34987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TextBox 10"/>
          <p:cNvSpPr txBox="1"/>
          <p:nvPr/>
        </p:nvSpPr>
        <p:spPr>
          <a:xfrm rot="21413218">
            <a:off x="241528" y="2327528"/>
            <a:ext cx="3846730" cy="5847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 smtClean="0"/>
              <a:t>III</a:t>
            </a:r>
            <a:r>
              <a:rPr lang="ru-RU" sz="1600" dirty="0" smtClean="0"/>
              <a:t> международная олимпиада по физике 7-11 класс от МегаТалант-</a:t>
            </a:r>
            <a:r>
              <a:rPr lang="ru-RU" sz="1600" dirty="0" smtClean="0">
                <a:solidFill>
                  <a:srgbClr val="FF0000"/>
                </a:solidFill>
              </a:rPr>
              <a:t>3 место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 rot="21413218">
            <a:off x="213843" y="3117592"/>
            <a:ext cx="4395812" cy="5847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 smtClean="0"/>
              <a:t>IV</a:t>
            </a:r>
            <a:r>
              <a:rPr lang="ru-RU" sz="1600" dirty="0" smtClean="0"/>
              <a:t> международная олимпиада по информатике 7-11 класс от МегаТалант-</a:t>
            </a:r>
            <a:r>
              <a:rPr lang="ru-RU" sz="1600" dirty="0" smtClean="0">
                <a:solidFill>
                  <a:srgbClr val="FF0000"/>
                </a:solidFill>
              </a:rPr>
              <a:t>3 место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 rot="21413218">
            <a:off x="213844" y="3956564"/>
            <a:ext cx="4395812" cy="5847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dirty="0" smtClean="0"/>
              <a:t>Международный конкурс «Русский медвежонок-языкознание для всех» -</a:t>
            </a:r>
            <a:r>
              <a:rPr lang="ru-RU" sz="1600" dirty="0" smtClean="0">
                <a:solidFill>
                  <a:srgbClr val="FF0000"/>
                </a:solidFill>
              </a:rPr>
              <a:t>3 место</a:t>
            </a:r>
            <a:endParaRPr lang="ru-RU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300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ое мероприятие">
  <a:themeElements>
    <a:clrScheme name="Главное мероприятие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Главное мероприятие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ое мероприятие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TM04033927[[fn=Главное мероприятие]]</Template>
  <TotalTime>79</TotalTime>
  <Words>129</Words>
  <Application>Microsoft Office PowerPoint</Application>
  <PresentationFormat>Лист A4 (210x297 мм)</PresentationFormat>
  <Paragraphs>25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7" baseType="lpstr">
      <vt:lpstr>Arial</vt:lpstr>
      <vt:lpstr>Impact</vt:lpstr>
      <vt:lpstr>Главное мероприятие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Учетная запись Майкрософт</dc:creator>
  <cp:lastModifiedBy>Учетная запись Майкрософт</cp:lastModifiedBy>
  <cp:revision>9</cp:revision>
  <cp:lastPrinted>2017-04-11T08:31:59Z</cp:lastPrinted>
  <dcterms:created xsi:type="dcterms:W3CDTF">2017-04-11T07:20:04Z</dcterms:created>
  <dcterms:modified xsi:type="dcterms:W3CDTF">2017-04-11T08:39:18Z</dcterms:modified>
</cp:coreProperties>
</file>